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sldIdLst>
    <p:sldId id="272" r:id="rId4"/>
    <p:sldId id="256" r:id="rId5"/>
    <p:sldId id="273" r:id="rId6"/>
    <p:sldId id="274" r:id="rId7"/>
    <p:sldId id="257" r:id="rId8"/>
    <p:sldId id="258" r:id="rId9"/>
    <p:sldId id="259" r:id="rId10"/>
    <p:sldId id="260" r:id="rId11"/>
    <p:sldId id="261" r:id="rId12"/>
    <p:sldId id="262" r:id="rId13"/>
    <p:sldId id="263" r:id="rId14"/>
    <p:sldId id="264" r:id="rId15"/>
    <p:sldId id="265" r:id="rId16"/>
    <p:sldId id="266" r:id="rId17"/>
    <p:sldId id="26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white"/>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bwMode="white"/>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1D8BD707-D9CF-40AE-B4C6-C98DA3205C09}" type="datetimeFigureOut">
              <a:rPr lang="en-US" smtClean="0"/>
              <a:pPr/>
              <a:t>6/6/2021</a:t>
            </a:fld>
            <a:endParaRPr lang="en-US"/>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8BD707-D9CF-40AE-B4C6-C98DA3205C09}" type="datetimeFigureOut">
              <a:rPr lang="en-US" smtClean="0"/>
              <a:pPr/>
              <a:t>6/6/2021</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48" y="990600"/>
            <a:ext cx="8680252" cy="1143000"/>
          </a:xfrm>
        </p:spPr>
        <p:txBody>
          <a:bodyPr>
            <a:normAutofit fontScale="90000"/>
          </a:bodyPr>
          <a:lstStyle/>
          <a:p>
            <a:r>
              <a:rPr lang="en-US" dirty="0">
                <a:latin typeface="Copperplate Gothic Bold" pitchFamily="34" charset="0"/>
              </a:rPr>
              <a:t>Machine learning fusion with </a:t>
            </a:r>
            <a:r>
              <a:rPr lang="en-US" dirty="0" err="1">
                <a:latin typeface="Copperplate Gothic Bold" pitchFamily="34" charset="0"/>
              </a:rPr>
              <a:t>iot</a:t>
            </a:r>
            <a:r>
              <a:rPr lang="en-US" dirty="0">
                <a:latin typeface="Copperplate Gothic Bold" pitchFamily="34" charset="0"/>
              </a:rPr>
              <a:t>     </a:t>
            </a:r>
            <a:br>
              <a:rPr lang="en-US" dirty="0">
                <a:latin typeface="Copperplate Gothic Bold" pitchFamily="34" charset="0"/>
              </a:rPr>
            </a:br>
            <a:r>
              <a:rPr lang="en-US" dirty="0">
                <a:latin typeface="Copperplate Gothic Bold" pitchFamily="34" charset="0"/>
              </a:rPr>
              <a:t>                                            </a:t>
            </a:r>
            <a:r>
              <a:rPr lang="en-US" sz="2200" b="1" i="1" dirty="0">
                <a:latin typeface="Times New Roman" pitchFamily="18" charset="0"/>
                <a:cs typeface="Times New Roman" pitchFamily="18" charset="0"/>
              </a:rPr>
              <a:t>By – </a:t>
            </a:r>
            <a:r>
              <a:rPr lang="en-US" sz="2200" b="1" i="1" dirty="0" err="1">
                <a:latin typeface="Times New Roman" pitchFamily="18" charset="0"/>
                <a:cs typeface="Times New Roman" pitchFamily="18" charset="0"/>
              </a:rPr>
              <a:t>Devendra</a:t>
            </a:r>
            <a:r>
              <a:rPr lang="en-US" sz="2200" b="1" i="1" dirty="0">
                <a:latin typeface="Times New Roman" pitchFamily="18" charset="0"/>
                <a:cs typeface="Times New Roman" pitchFamily="18" charset="0"/>
              </a:rPr>
              <a:t> </a:t>
            </a:r>
            <a:r>
              <a:rPr lang="en-US" sz="2200" b="1" i="1" dirty="0" err="1">
                <a:latin typeface="Times New Roman" pitchFamily="18" charset="0"/>
                <a:cs typeface="Times New Roman" pitchFamily="18" charset="0"/>
              </a:rPr>
              <a:t>Chaturvedi</a:t>
            </a:r>
            <a:r>
              <a:rPr lang="en-US" b="1" dirty="0">
                <a:latin typeface="Copperplate Gothic Bold" pitchFamily="34" charset="0"/>
              </a:rPr>
              <a:t> </a:t>
            </a:r>
            <a:br>
              <a:rPr lang="en-US" dirty="0">
                <a:latin typeface="Copperplate Gothic Bold" pitchFamily="34" charset="0"/>
              </a:rPr>
            </a:br>
            <a:r>
              <a:rPr lang="en-US" dirty="0">
                <a:latin typeface="Copperplate Gothic Bold" pitchFamily="34" charset="0"/>
              </a:rPr>
              <a:t>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9157096"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3331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pperplate Gothic Bold" pitchFamily="34" charset="0"/>
              </a:rPr>
              <a:t>WHAT IS MACHINE LEARNING</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78" t="25674" r="6978" b="15948"/>
          <a:stretch/>
        </p:blipFill>
        <p:spPr bwMode="auto">
          <a:xfrm>
            <a:off x="0" y="1447800"/>
            <a:ext cx="9144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16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pperplate Gothic Bold" pitchFamily="34" charset="0"/>
              </a:rPr>
              <a:t>END TO END WORK FLOW</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23" t="21668" r="7235" b="15002"/>
          <a:stretch/>
        </p:blipFill>
        <p:spPr bwMode="auto">
          <a:xfrm>
            <a:off x="6016" y="1676400"/>
            <a:ext cx="913798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91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848600" cy="838200"/>
          </a:xfrm>
        </p:spPr>
        <p:txBody>
          <a:bodyPr>
            <a:noAutofit/>
          </a:bodyPr>
          <a:lstStyle/>
          <a:p>
            <a:r>
              <a:rPr lang="en-US" sz="2500" dirty="0">
                <a:latin typeface="Copperplate Gothic Bold" pitchFamily="34" charset="0"/>
              </a:rPr>
              <a:t>ANALYSIS OF DIFFERENT TYPES OF MACHINE LEARNING ALGORITHMS APPLICATIONS WITH IOT</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762" t="10560" r="6597" b="6107"/>
          <a:stretch/>
        </p:blipFill>
        <p:spPr bwMode="auto">
          <a:xfrm>
            <a:off x="533400" y="1579335"/>
            <a:ext cx="8001000" cy="512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73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23" t="11425" r="6557" b="11428"/>
          <a:stretch/>
        </p:blipFill>
        <p:spPr bwMode="auto">
          <a:xfrm>
            <a:off x="457200" y="152400"/>
            <a:ext cx="8229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00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pperplate Gothic Bold" pitchFamily="34" charset="0"/>
              </a:rPr>
              <a:t>CONCLUSION</a:t>
            </a:r>
          </a:p>
        </p:txBody>
      </p:sp>
      <p:sp>
        <p:nvSpPr>
          <p:cNvPr id="3" name="Content Placeholder 2"/>
          <p:cNvSpPr>
            <a:spLocks noGrp="1"/>
          </p:cNvSpPr>
          <p:nvPr>
            <p:ph idx="1"/>
          </p:nvPr>
        </p:nvSpPr>
        <p:spPr/>
        <p:txBody>
          <a:bodyPr>
            <a:normAutofit fontScale="92500" lnSpcReduction="10000"/>
          </a:bodyPr>
          <a:lstStyle/>
          <a:p>
            <a:r>
              <a:rPr lang="en-US" dirty="0"/>
              <a:t>Machine Learning has an explosive potential to be the key technology for the pervasive environment of IOT. The recent radiations of success of Machine Learning along with IOT prove their fusion as the wonderful source in the field of Data science. In this cutting-edge of artifacts based intelligence of upcoming technologies, the new inventions are reaching at the pinnacle with the perspective of establishing inter-connections in between the physical world objects that provides advanced, smart and reliable life to living being.</a:t>
            </a:r>
          </a:p>
        </p:txBody>
      </p:sp>
    </p:spTree>
    <p:extLst>
      <p:ext uri="{BB962C8B-B14F-4D97-AF65-F5344CB8AC3E}">
        <p14:creationId xmlns:p14="http://schemas.microsoft.com/office/powerpoint/2010/main" val="189741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pperplate Gothic Bold" pitchFamily="34" charset="0"/>
              </a:rPr>
              <a:t>REFERENCES</a:t>
            </a:r>
          </a:p>
        </p:txBody>
      </p:sp>
      <p:sp>
        <p:nvSpPr>
          <p:cNvPr id="3" name="Content Placeholder 2"/>
          <p:cNvSpPr>
            <a:spLocks noGrp="1"/>
          </p:cNvSpPr>
          <p:nvPr>
            <p:ph idx="1"/>
          </p:nvPr>
        </p:nvSpPr>
        <p:spPr>
          <a:xfrm>
            <a:off x="609600" y="1100628"/>
            <a:ext cx="7734300" cy="3579849"/>
          </a:xfrm>
        </p:spPr>
        <p:txBody>
          <a:bodyPr>
            <a:normAutofit/>
          </a:bodyPr>
          <a:lstStyle/>
          <a:p>
            <a:pPr marL="0" indent="0">
              <a:buNone/>
            </a:pPr>
            <a:endParaRPr lang="en-US" dirty="0"/>
          </a:p>
          <a:p>
            <a:pPr marL="0" indent="0">
              <a:buNone/>
            </a:pPr>
            <a:r>
              <a:rPr lang="en-US" dirty="0"/>
              <a:t> [</a:t>
            </a:r>
            <a:r>
              <a:rPr lang="en-US" dirty="0">
                <a:latin typeface="Times New Roman" pitchFamily="18" charset="0"/>
                <a:cs typeface="Times New Roman" pitchFamily="18" charset="0"/>
              </a:rPr>
              <a:t>1] </a:t>
            </a:r>
            <a:r>
              <a:rPr lang="en-US" dirty="0" err="1">
                <a:latin typeface="Times New Roman" pitchFamily="18" charset="0"/>
                <a:cs typeface="Times New Roman" pitchFamily="18" charset="0"/>
              </a:rPr>
              <a:t>ht</a:t>
            </a:r>
            <a:r>
              <a:rPr lang="en-US" dirty="0">
                <a:latin typeface="Times New Roman" pitchFamily="18" charset="0"/>
                <a:cs typeface="Times New Roman" pitchFamily="18" charset="0"/>
              </a:rPr>
              <a:t> tps://www.seagate.com/in/en/our-story/data-age-2025/</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[2] </a:t>
            </a:r>
            <a:r>
              <a:rPr lang="en-US" dirty="0" err="1">
                <a:latin typeface="Times New Roman" pitchFamily="18" charset="0"/>
                <a:cs typeface="Times New Roman" pitchFamily="18" charset="0"/>
              </a:rPr>
              <a:t>Laizhong</a:t>
            </a:r>
            <a:r>
              <a:rPr lang="en-US" dirty="0">
                <a:latin typeface="Times New Roman" pitchFamily="18" charset="0"/>
                <a:cs typeface="Times New Roman" pitchFamily="18" charset="0"/>
              </a:rPr>
              <a:t> Cui, </a:t>
            </a:r>
            <a:r>
              <a:rPr lang="en-US" dirty="0" err="1">
                <a:latin typeface="Times New Roman" pitchFamily="18" charset="0"/>
                <a:cs typeface="Times New Roman" pitchFamily="18" charset="0"/>
              </a:rPr>
              <a:t>Shu</a:t>
            </a:r>
            <a:r>
              <a:rPr lang="en-US" dirty="0">
                <a:latin typeface="Times New Roman" pitchFamily="18" charset="0"/>
                <a:cs typeface="Times New Roman" pitchFamily="18" charset="0"/>
              </a:rPr>
              <a:t> Yang and et al. </a:t>
            </a:r>
            <a:r>
              <a:rPr lang="en-US" i="1" dirty="0">
                <a:latin typeface="Times New Roman" pitchFamily="18" charset="0"/>
                <a:cs typeface="Times New Roman" pitchFamily="18" charset="0"/>
              </a:rPr>
              <a:t>“</a:t>
            </a:r>
            <a:r>
              <a:rPr lang="en-US" dirty="0">
                <a:latin typeface="Times New Roman" pitchFamily="18" charset="0"/>
                <a:cs typeface="Times New Roman" pitchFamily="18" charset="0"/>
              </a:rPr>
              <a:t>A survey on application of         machine learning for Internet of Things</a:t>
            </a:r>
            <a:r>
              <a:rPr lang="en-US" i="1" dirty="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International Journal of Machine Learning and Cybernetics</a:t>
            </a:r>
            <a:r>
              <a:rPr lang="en-US" dirty="0">
                <a:latin typeface="Times New Roman" pitchFamily="18" charset="0"/>
                <a:cs typeface="Times New Roman" pitchFamily="18" charset="0"/>
              </a:rPr>
              <a:t>, August 2018, Vol. 9, Issue 8, </a:t>
            </a:r>
            <a:r>
              <a:rPr lang="en-US" dirty="0" err="1">
                <a:latin typeface="Times New Roman" pitchFamily="18" charset="0"/>
                <a:cs typeface="Times New Roman" pitchFamily="18" charset="0"/>
              </a:rPr>
              <a:t>pp</a:t>
            </a:r>
            <a:r>
              <a:rPr lang="en-US" dirty="0">
                <a:latin typeface="Times New Roman" pitchFamily="18" charset="0"/>
                <a:cs typeface="Times New Roman" pitchFamily="18" charset="0"/>
              </a:rPr>
              <a:t> 1399–1417.</a:t>
            </a:r>
          </a:p>
          <a:p>
            <a:pPr marL="0" indent="0">
              <a:buNone/>
            </a:pPr>
            <a:endParaRPr lang="en-US" dirty="0">
              <a:latin typeface="Times New Roman" pitchFamily="18" charset="0"/>
              <a:cs typeface="Times New Roman" pitchFamily="18" charset="0"/>
            </a:endParaRPr>
          </a:p>
          <a:p>
            <a:pPr marL="0" indent="0">
              <a:buNone/>
            </a:pPr>
            <a:r>
              <a:rPr lang="it-IT" dirty="0">
                <a:latin typeface="Times New Roman" pitchFamily="18" charset="0"/>
                <a:cs typeface="Times New Roman" pitchFamily="18" charset="0"/>
              </a:rPr>
              <a:t> [3] Luigi At zori, Antonio Iera, Giacomo Morabito. “The Internet of Things: </a:t>
            </a:r>
            <a:r>
              <a:rPr lang="en-US" dirty="0">
                <a:latin typeface="Times New Roman" pitchFamily="18" charset="0"/>
                <a:cs typeface="Times New Roman" pitchFamily="18" charset="0"/>
              </a:rPr>
              <a:t>A survey”. </a:t>
            </a:r>
            <a:r>
              <a:rPr lang="en-US" i="1" dirty="0">
                <a:latin typeface="Times New Roman" pitchFamily="18" charset="0"/>
                <a:cs typeface="Times New Roman" pitchFamily="18" charset="0"/>
              </a:rPr>
              <a:t>Computer Networks</a:t>
            </a:r>
            <a:r>
              <a:rPr lang="en-US" dirty="0">
                <a:latin typeface="Times New Roman" pitchFamily="18" charset="0"/>
                <a:cs typeface="Times New Roman" pitchFamily="18" charset="0"/>
              </a:rPr>
              <a:t>.</a:t>
            </a:r>
          </a:p>
        </p:txBody>
      </p:sp>
    </p:spTree>
    <p:extLst>
      <p:ext uri="{BB962C8B-B14F-4D97-AF65-F5344CB8AC3E}">
        <p14:creationId xmlns:p14="http://schemas.microsoft.com/office/powerpoint/2010/main" val="373610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94" t="7104" r="6471" b="15979"/>
          <a:stretch/>
        </p:blipFill>
        <p:spPr bwMode="auto">
          <a:xfrm>
            <a:off x="1465" y="0"/>
            <a:ext cx="914253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19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pperplate Gothic Bold" pitchFamily="34" charset="0"/>
              </a:rPr>
              <a:t>Typical Views of the Internet of Things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750868"/>
            <a:ext cx="343493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750869"/>
            <a:ext cx="2763982" cy="198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1" y="4076399"/>
            <a:ext cx="3434937" cy="257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946" y="4150867"/>
            <a:ext cx="4109054" cy="234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683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oT Applications | Uses of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574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30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pperplate Gothic Bold" pitchFamily="34" charset="0"/>
              </a:rPr>
              <a:t>How Big IOT Market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02" t="26454" r="23451" b="13776"/>
          <a:stretch/>
        </p:blipFill>
        <p:spPr bwMode="auto">
          <a:xfrm>
            <a:off x="-1" y="1555162"/>
            <a:ext cx="9144001" cy="535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088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latin typeface="Copperplate Gothic Bold" pitchFamily="34" charset="0"/>
              </a:rPr>
              <a:t>IOT ARCHITECT</a:t>
            </a:r>
          </a:p>
        </p:txBody>
      </p:sp>
      <p:pic>
        <p:nvPicPr>
          <p:cNvPr id="3074" name="Picture 2" descr="IoT-A Reference Model – Smarts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20800"/>
            <a:ext cx="91440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0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01" t="5626" r="22003" b="5624"/>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76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pperplate Gothic Bold" pitchFamily="34" charset="0"/>
              </a:rPr>
              <a:t>HOW TO MAKE IOT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69" t="30867" r="7111" b="16962"/>
          <a:stretch/>
        </p:blipFill>
        <p:spPr bwMode="auto">
          <a:xfrm>
            <a:off x="194656" y="2362200"/>
            <a:ext cx="8754687" cy="295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21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pperplate Gothic Bold" pitchFamily="34" charset="0"/>
              </a:rPr>
              <a:t>FAST EVOLUTION OF  TECHNOLOGY </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27" t="23947" r="6787" b="11315"/>
          <a:stretch/>
        </p:blipFill>
        <p:spPr bwMode="auto">
          <a:xfrm>
            <a:off x="0" y="198120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981535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ppt/theme/theme3.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236</Words>
  <Application>Microsoft Office PowerPoint</Application>
  <PresentationFormat>On-screen Show (4:3)</PresentationFormat>
  <Paragraphs>18</Paragraphs>
  <Slides>15</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Arial</vt:lpstr>
      <vt:lpstr>Calibri</vt:lpstr>
      <vt:lpstr>Copperplate Gothic Bold</vt:lpstr>
      <vt:lpstr>Franklin Gothic Book</vt:lpstr>
      <vt:lpstr>Franklin Gothic Medium</vt:lpstr>
      <vt:lpstr>Garamond</vt:lpstr>
      <vt:lpstr>Times New Roman</vt:lpstr>
      <vt:lpstr>Wingdings</vt:lpstr>
      <vt:lpstr>Office Theme</vt:lpstr>
      <vt:lpstr>Couture</vt:lpstr>
      <vt:lpstr>Angles</vt:lpstr>
      <vt:lpstr>Machine learning fusion with iot                                                  By – Devendra Chaturvedi   </vt:lpstr>
      <vt:lpstr>PowerPoint Presentation</vt:lpstr>
      <vt:lpstr>Typical Views of the Internet of Things</vt:lpstr>
      <vt:lpstr>PowerPoint Presentation</vt:lpstr>
      <vt:lpstr>How Big IOT Market</vt:lpstr>
      <vt:lpstr>IOT ARCHITECT</vt:lpstr>
      <vt:lpstr>PowerPoint Presentation</vt:lpstr>
      <vt:lpstr>HOW TO MAKE IOT</vt:lpstr>
      <vt:lpstr>FAST EVOLUTION OF  TECHNOLOGY </vt:lpstr>
      <vt:lpstr>WHAT IS MACHINE LEARNING</vt:lpstr>
      <vt:lpstr>END TO END WORK FLOW</vt:lpstr>
      <vt:lpstr>ANALYSIS OF DIFFERENT TYPES OF MACHINE LEARNING ALGORITHMS APPLICATIONS WITH IOT</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Jyoti Khalkar</cp:lastModifiedBy>
  <cp:revision>15</cp:revision>
  <dcterms:created xsi:type="dcterms:W3CDTF">2006-08-16T00:00:00Z</dcterms:created>
  <dcterms:modified xsi:type="dcterms:W3CDTF">2021-06-06T10:30:53Z</dcterms:modified>
</cp:coreProperties>
</file>